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0D50-81F1-42C0-A6B1-446C0254A39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4303-6CA3-48BE-B2DA-A0B96798402D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0D50-81F1-42C0-A6B1-446C0254A39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4303-6CA3-48BE-B2DA-A0B967984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0D50-81F1-42C0-A6B1-446C0254A39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4303-6CA3-48BE-B2DA-A0B967984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0D50-81F1-42C0-A6B1-446C0254A39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4303-6CA3-48BE-B2DA-A0B967984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0D50-81F1-42C0-A6B1-446C0254A39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4303-6CA3-48BE-B2DA-A0B9679840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0D50-81F1-42C0-A6B1-446C0254A39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4303-6CA3-48BE-B2DA-A0B967984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0D50-81F1-42C0-A6B1-446C0254A39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4303-6CA3-48BE-B2DA-A0B967984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0D50-81F1-42C0-A6B1-446C0254A39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4303-6CA3-48BE-B2DA-A0B967984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0D50-81F1-42C0-A6B1-446C0254A39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4303-6CA3-48BE-B2DA-A0B967984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0D50-81F1-42C0-A6B1-446C0254A39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4303-6CA3-48BE-B2DA-A0B96798402D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0D50-81F1-42C0-A6B1-446C0254A39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4303-6CA3-48BE-B2DA-A0B96798402D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22F0D50-81F1-42C0-A6B1-446C0254A39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D624303-6CA3-48BE-B2DA-A0B96798402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9"/>
            <a:ext cx="6552728" cy="22596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Политико-правовое воспитание в процессе политической социализации 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3789040"/>
            <a:ext cx="4419600" cy="122413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Протасова Анна Сергеевна, заместитель директора по УВР учитель истории и обществознания.</a:t>
            </a:r>
          </a:p>
          <a:p>
            <a:r>
              <a:rPr lang="ru-RU" dirty="0">
                <a:solidFill>
                  <a:schemeClr val="bg1"/>
                </a:solidFill>
              </a:rPr>
              <a:t>МАОУ СШ №156 имени Героя Советского Союза Ерофеева Г.П.</a:t>
            </a:r>
          </a:p>
        </p:txBody>
      </p:sp>
    </p:spTree>
    <p:extLst>
      <p:ext uri="{BB962C8B-B14F-4D97-AF65-F5344CB8AC3E}">
        <p14:creationId xmlns:p14="http://schemas.microsoft.com/office/powerpoint/2010/main" val="56494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DNS\Desktop\семинар\IMG_20221013_083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12968" cy="654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696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latin typeface="Times New Roman"/>
                <a:ea typeface="Calibri"/>
              </a:rPr>
            </a:br>
            <a:br>
              <a:rPr lang="ru-RU" dirty="0">
                <a:latin typeface="Times New Roman"/>
                <a:ea typeface="Calibri"/>
              </a:rPr>
            </a:br>
            <a:br>
              <a:rPr lang="ru-RU" dirty="0">
                <a:latin typeface="Times New Roman"/>
                <a:ea typeface="Calibri"/>
              </a:rPr>
            </a:b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latin typeface="Times New Roman"/>
                <a:ea typeface="Calibri"/>
              </a:rPr>
              <a:t>Программа политико-правового воспитания  в средней общеобразовательной школе</a:t>
            </a:r>
            <a:br>
              <a:rPr lang="ru-RU" dirty="0"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Положение о школьном самоуправлении.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Организационно-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«Кто в школе хозяин?», «Выборы».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Элективный курс «Основы политико-правовой культуры».</a:t>
            </a:r>
          </a:p>
          <a:p>
            <a:pPr marL="0" indent="0" algn="ctr">
              <a:buNone/>
            </a:pPr>
            <a:endParaRPr lang="ru-RU" sz="4400" dirty="0">
              <a:latin typeface="Times New Roman"/>
              <a:ea typeface="Calibri"/>
            </a:endParaRPr>
          </a:p>
          <a:p>
            <a:pPr marL="0" indent="0" algn="ctr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8881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Политическая социализация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это процесс, в ходе которого формируется способность личности к максимальной адаптации и жизнеспособности в изменяющихся политических реалиях общества с одной стороны, и, с другой, – происходит становление собственного политического «Я», когда у человека существует четкая позиция по тем или иным политическим вопросам. То есть процесс политической социализации всегда двусторонен, личность выступает одновременно и объектом и субъектом политики</a:t>
            </a:r>
            <a:endParaRPr lang="ru-RU" sz="2000" dirty="0">
              <a:solidFill>
                <a:schemeClr val="bg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27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Гражданско-патриотическое воспитание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bg1"/>
                </a:solidFill>
              </a:rPr>
              <a:t>- целенаправленная деятельность, призванная формировать у детей и молодежи ценностные ориентации, качества, нормы поведения гражданина и патриота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118406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4869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94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Курс </a:t>
            </a:r>
            <a:br>
              <a:rPr lang="ru-RU" sz="5400" dirty="0"/>
            </a:br>
            <a:r>
              <a:rPr lang="ru-RU" sz="5400" dirty="0"/>
              <a:t>«Основы политико-правой культуры»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68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Урок «Символы Российского государства»</a:t>
            </a:r>
          </a:p>
        </p:txBody>
      </p:sp>
    </p:spTree>
    <p:extLst>
      <p:ext uri="{BB962C8B-B14F-4D97-AF65-F5344CB8AC3E}">
        <p14:creationId xmlns:p14="http://schemas.microsoft.com/office/powerpoint/2010/main" val="246343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NS\Desktop\семинар\IMG_20221013_083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4767" cy="61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2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NS\Desktop\семинар\IMG_20221013_083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6485" cy="64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4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NS\Desktop\семинар\IMG_20221013_104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4353" y="946007"/>
            <a:ext cx="6658034" cy="49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474217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</TotalTime>
  <Words>178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Паркет</vt:lpstr>
      <vt:lpstr>Политико-правовое воспитание в процессе политической социализации школьников</vt:lpstr>
      <vt:lpstr>Политическая социализация </vt:lpstr>
      <vt:lpstr>Гражданско-патриотическое воспитание </vt:lpstr>
      <vt:lpstr>Презентация PowerPoint</vt:lpstr>
      <vt:lpstr>Курс  «Основы политико-правой культуры»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Программа политико-правового воспитания  в средней общеобразовательной школе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Политико-правовое воспитание в процессе политической социализации школьников</dc:title>
  <dc:creator>DNS</dc:creator>
  <cp:lastModifiedBy>Виталий Максимов</cp:lastModifiedBy>
  <cp:revision>4</cp:revision>
  <dcterms:created xsi:type="dcterms:W3CDTF">2023-10-31T14:33:17Z</dcterms:created>
  <dcterms:modified xsi:type="dcterms:W3CDTF">2023-11-01T01:33:30Z</dcterms:modified>
</cp:coreProperties>
</file>