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7142E3D8-C5F1-49C4-98DB-E2BB7DEE7A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6A7A54-8745-4617-A6B2-6B18D613E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0" y="1709738"/>
            <a:ext cx="970153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5D660ED-616A-43BD-99DC-BE8107FC3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45918" y="4589463"/>
            <a:ext cx="970153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B05A836-9665-495C-B709-2E7F3318D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1183F31-C7DA-45D8-BCBB-6591BB848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5D54294-5720-484B-AED5-00968F065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CCCDD01-9B82-45F0-B667-58D55909521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087" y="349293"/>
            <a:ext cx="6871728" cy="122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12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BF4419-EC7D-474C-BCCC-BBA6F56B9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5B35F37-8B85-4CE1-B418-4242F3686B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0E5ED4D-085A-4DCE-AE29-FF765EB5F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5B79AED-63B7-4CB0-A812-6F9111DC9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90A4D7C-F8E2-4BE8-AB41-E7090E288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23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3F221534-3155-41DF-B6EF-FE66F574F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C2F3C07-E14C-4E01-9AB4-5E8387B48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2F6CE62-4E8E-4CFD-AF6B-A425DB781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9ACEAC8-9D6E-4ABE-A17D-52B30C7C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3BF54FC-3232-4B26-AE28-C3D814415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79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E9870B57-020A-4168-A35B-85D164488B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3DB4A6-6C82-4983-9278-F5407E680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AD19AD-DCCB-4203-8131-5A91F0132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50A4ED6-6FE8-4EB5-9A9C-BEE73020F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602BBAA-0AEF-4974-A63F-7E8D7ED4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D49EABE-ECCE-4EA6-918D-EB739FA8D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82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E5E6749-AFAF-4887-9FE3-7E539AF21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BFBB140-EC37-46B1-B55B-22DFED36A5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087" y="349293"/>
            <a:ext cx="6871728" cy="122709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CE7F95-5902-4802-AB88-DF14CC728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46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276AF72-A8C7-4293-ADB5-41F5412181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609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E9DE47A-4341-4849-A721-D288FA691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67827B1-5F3A-4094-9438-4BD626CA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FDC4C56-BFD5-4286-B8E7-6DEBD1518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0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6B7465-0136-4D90-8B12-3CDD3475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55ED25A-D22A-449C-B1DE-2F79C1E645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DFD1813-BA45-4EDD-8150-450D1967E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7DB2C46-4346-4B37-A9E2-6126A5203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52ABD9E-1FB3-4273-8105-1EF0ECF0E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26BA9ED-395B-4EFB-97B7-FF6EC0094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2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9F4893-EEEB-4B5D-BB21-56D88088C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957A893-FAC8-4F32-9CA0-6B7923A04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0748422-64DD-4BB2-B1D4-5E6377782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098A86C-CBE6-4345-A9DE-6B175083E2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FD8BCB8-C155-4710-9A02-44FBC282C2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70ABBBD3-F438-4541-8B95-AE2009AD9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6D4CCA3-75D9-454A-81DC-AC5A3CE42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79798BD-649F-423F-BCF8-51758EBC8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59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A9F836-1802-4FB9-AB7B-3DB51CBA6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E3F2890-721E-4EE2-9505-44A8C4445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283C6B0-C1B2-40B1-A1E5-A47443FC2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F4EA8FB-5695-4873-B487-B116775CA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74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580A374-053A-43EA-92ED-E859DA469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108D313-575A-4955-8BC1-893F61ACD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82C8607-B65D-481F-BDE8-E2144DB2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44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58C928-F75C-471C-BBCC-AEF68BE2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9374868-F669-4706-BC2A-ABB545B6F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430D103-D1D2-4E97-82AA-AB1D5A969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D0233ED-6D3F-4ED0-9170-6A34CDCB7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4240834-F7CA-4322-9EA1-22C1214FF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6206FF5-41CD-4E75-8A63-AD25181D4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29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52E923-D287-4398-A04F-32109D847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8FF73341-D122-4918-B318-963F1AFC1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17EEF4E-D2C8-47E3-B486-A7B09A39E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B6AB159-5822-478F-A49C-1932771A3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27A-4252-48AB-BC65-4DE03226597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9DE72BF-0481-4475-BA67-F43043F13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01B4CD7-9972-4AD6-819A-5B1DDE7DB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44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EBDAC6-42C5-448B-A5AB-722E029CF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D18592F-F3AA-4BB5-83D7-21509AE81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344553B-FEA9-4C61-AA4F-37DA305A21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6C27A-4252-48AB-BC65-4DE032265976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2D81C76-2589-411F-94A8-B8316F7C7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960132B-0ED2-439B-9064-2652D5687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34137-6F32-4682-B0EE-336EB9C97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06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49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xmlns="" id="{018E25C3-B9D4-4814-8512-BF60B3317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0" y="1709739"/>
            <a:ext cx="9701530" cy="1719262"/>
          </a:xfrm>
        </p:spPr>
        <p:txBody>
          <a:bodyPr>
            <a:normAutofit/>
          </a:bodyPr>
          <a:lstStyle/>
          <a:p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  <a:t>Педагогические проекты и программы воспитательной деятельности</a:t>
            </a:r>
            <a:r>
              <a:rPr lang="ru-RU" sz="3400" dirty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  <a:t/>
            </a:r>
            <a:br>
              <a:rPr lang="ru-RU" sz="3400" dirty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endParaRPr lang="ru-RU" sz="3400" dirty="0">
              <a:solidFill>
                <a:srgbClr val="7030A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E3D369A2-7938-463F-9A9C-D534B5172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8535" y="4589463"/>
            <a:ext cx="9701531" cy="1500187"/>
          </a:xfrm>
        </p:spPr>
        <p:txBody>
          <a:bodyPr>
            <a:normAutofit/>
          </a:bodyPr>
          <a:lstStyle/>
          <a:p>
            <a:r>
              <a:rPr lang="ru-RU" sz="3400" dirty="0" smtClean="0">
                <a:solidFill>
                  <a:srgbClr val="7030A0"/>
                </a:solidFill>
                <a:latin typeface="Bahnschrift Condensed" panose="020B0502040204020203" pitchFamily="34" charset="0"/>
              </a:rPr>
              <a:t>Историческая </a:t>
            </a:r>
            <a:r>
              <a:rPr lang="ru-RU" sz="3400" dirty="0" err="1" smtClean="0">
                <a:solidFill>
                  <a:srgbClr val="7030A0"/>
                </a:solidFill>
                <a:latin typeface="Bahnschrift Condensed" panose="020B0502040204020203" pitchFamily="34" charset="0"/>
              </a:rPr>
              <a:t>документалистика</a:t>
            </a:r>
            <a:r>
              <a:rPr lang="ru-RU" sz="3400" dirty="0" smtClean="0">
                <a:solidFill>
                  <a:srgbClr val="7030A0"/>
                </a:solidFill>
                <a:latin typeface="Bahnschrift Condensed" panose="020B0502040204020203" pitchFamily="34" charset="0"/>
              </a:rPr>
              <a:t> как форма работы с обучающимися в рамках школьного музея (Приходько И.Н., МБОУ СОШ № 10)</a:t>
            </a:r>
            <a:endParaRPr lang="ru-RU" sz="3400" dirty="0">
              <a:solidFill>
                <a:srgbClr val="7030A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501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666A230F-F225-424D-B688-0F8FCDFFF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направления работы школьного краеведческого музея «Дорогая десятая» МБОУ СОШ № 10, г. Красноярск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320C8646-952E-436A-828F-7836FAD4F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5922"/>
            <a:ext cx="10515600" cy="4351338"/>
          </a:xfrm>
        </p:spPr>
        <p:txBody>
          <a:bodyPr>
            <a:normAutofit fontScale="55000" lnSpcReduction="20000"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dirty="0" smtClean="0"/>
              <a:t>разработка </a:t>
            </a:r>
            <a:r>
              <a:rPr lang="ru-RU" dirty="0"/>
              <a:t>специальных занятий - уроков, занятий - экскурсий, которые, расширяют образовательное пространство, воспитывают любовь к прекрасному, к природе, к родному городу;</a:t>
            </a:r>
            <a:endParaRPr lang="ru-RU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dirty="0"/>
              <a:t>вовлечение в участие к работе в музее разновозрастных групп обучающихся с целью передачи понимания значимости истории отдельных людей и страны в целом;</a:t>
            </a:r>
            <a:endParaRPr lang="ru-RU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dirty="0"/>
              <a:t>моделирование участия в работе музея обучающихся, привлечение их к организации и обеспечению работы музея;</a:t>
            </a:r>
            <a:endParaRPr lang="ru-RU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dirty="0"/>
              <a:t>создание и формирование постоянных и временных, главных и вспомогательных экспозиций, сохранение музейных коллекций, подбор и возможную реставрацию экспонатов, посвященных тематике работы музея;</a:t>
            </a:r>
            <a:endParaRPr lang="ru-RU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dirty="0"/>
              <a:t>разработка и проведение различных тематических экскурсий по сформированным постоянным и временным, главным и вспомогательным экспозициям, в том числе посвященным определенным личностям, внесшим весомый вклад и посвятившим свою жизнь служению людям и обществу;</a:t>
            </a:r>
            <a:endParaRPr lang="ru-RU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dirty="0"/>
              <a:t>проведение силами обучающихся при методической поддержке педагогического состава научных исследований, посвященных вопросам краеведения, вклада выдающихся личностей в историю;</a:t>
            </a:r>
            <a:endParaRPr lang="ru-RU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dirty="0"/>
              <a:t>сотрудничество с различными организациями (вузами, музеями, общественными объединениями и т.д.), связанное с достижением цели деятельности музея;</a:t>
            </a:r>
            <a:endParaRPr lang="ru-RU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dirty="0"/>
              <a:t>создание коллективных проектов группами обучающихся и их родителей;</a:t>
            </a:r>
            <a:endParaRPr lang="ru-RU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dirty="0"/>
              <a:t>проведение музейных уроков, как на собственной базе, так и на базе иных организаций;</a:t>
            </a:r>
            <a:endParaRPr lang="ru-RU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dirty="0"/>
              <a:t>проведение тематических встреч и лекций внешними специалистами, представителями общественности города Красноярска.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33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785F2860-D3AC-4133-A6DE-B63910447E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400" dirty="0">
                <a:solidFill>
                  <a:schemeClr val="accent1">
                    <a:lumMod val="75000"/>
                  </a:schemeClr>
                </a:solidFill>
                <a:latin typeface="Bahnschrift Condensed" panose="020B0502040204020203" pitchFamily="34" charset="0"/>
              </a:rPr>
              <a:t>Спасибо за внимание!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xmlns="" id="{FCA52D66-06DD-4B83-A98B-55078729A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3365"/>
            <a:ext cx="9144000" cy="1228492"/>
          </a:xfrm>
        </p:spPr>
        <p:txBody>
          <a:bodyPr>
            <a:normAutofit fontScale="85000" lnSpcReduction="20000"/>
          </a:bodyPr>
          <a:lstStyle/>
          <a:p>
            <a:r>
              <a:rPr lang="ru-RU" sz="3600" dirty="0"/>
              <a:t>660017, г. Красноярск, </a:t>
            </a:r>
            <a:endParaRPr lang="ru-RU" sz="3600" dirty="0" smtClean="0"/>
          </a:p>
          <a:p>
            <a:r>
              <a:rPr lang="ru-RU" sz="3600" dirty="0" smtClean="0"/>
              <a:t>ул</a:t>
            </a:r>
            <a:r>
              <a:rPr lang="ru-RU" sz="3600" dirty="0"/>
              <a:t>. Ленина, </a:t>
            </a:r>
            <a:r>
              <a:rPr lang="ru-RU" sz="3600" dirty="0" smtClean="0"/>
              <a:t>д. 114, </a:t>
            </a:r>
            <a:br>
              <a:rPr lang="ru-RU" sz="3600" dirty="0" smtClean="0"/>
            </a:br>
            <a:r>
              <a:rPr lang="ru-RU" sz="3600" dirty="0" smtClean="0"/>
              <a:t>тел. 211-32-74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3922918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2">
      <a:majorFont>
        <a:latin typeface="DIN Pro Bold"/>
        <a:ea typeface=""/>
        <a:cs typeface=""/>
      </a:majorFont>
      <a:minorFont>
        <a:latin typeface="DIN Pro Regular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272</Words>
  <Application>Microsoft Office PowerPoint</Application>
  <PresentationFormat>Широкоэкранный</PresentationFormat>
  <Paragraphs>16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Bahnschrift Condensed</vt:lpstr>
      <vt:lpstr>DIN Pro Bold</vt:lpstr>
      <vt:lpstr>DIN Pro Regular</vt:lpstr>
      <vt:lpstr>Тема Office</vt:lpstr>
      <vt:lpstr>Педагогические проекты и программы воспитательной деятельности </vt:lpstr>
      <vt:lpstr>Основные направления работы школьного краеведческого музея «Дорогая десятая» МБОУ СОШ № 10, г. Красноярск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Дегтярева Наталья Владимировна</dc:creator>
  <cp:lastModifiedBy>admin</cp:lastModifiedBy>
  <cp:revision>15</cp:revision>
  <dcterms:created xsi:type="dcterms:W3CDTF">2023-10-12T07:46:53Z</dcterms:created>
  <dcterms:modified xsi:type="dcterms:W3CDTF">2023-11-01T05:40:39Z</dcterms:modified>
</cp:coreProperties>
</file>